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4" r:id="rId2"/>
    <p:sldId id="323" r:id="rId3"/>
    <p:sldId id="324" r:id="rId4"/>
    <p:sldId id="289" r:id="rId5"/>
    <p:sldId id="277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2" r:id="rId16"/>
    <p:sldId id="311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2" r:id="rId26"/>
    <p:sldId id="325" r:id="rId27"/>
    <p:sldId id="290" r:id="rId28"/>
    <p:sldId id="28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E8C1F-A718-4203-B5F9-449533C45614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AEC77-126B-4A0D-892C-2E676A251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EC77-126B-4A0D-892C-2E676A251922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07.01.2016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500306"/>
            <a:ext cx="7358146" cy="414340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 / 2016 EĞİTİM ÖĞRETİM YILI</a:t>
            </a:r>
            <a:r>
              <a:rPr lang="tr-TR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tr-TR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REFAHİYE İLÇE MİLLİ EĞİTİM  MÜDÜRLÜĞÜ </a:t>
            </a:r>
            <a:r>
              <a:rPr lang="tr-TR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24 AYAR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EDEP PROJESİ </a:t>
            </a:r>
            <a:r>
              <a:rPr lang="tr-TR" sz="5400" dirty="0" smtClean="0"/>
              <a:t>ARALIK </a:t>
            </a:r>
            <a:r>
              <a:rPr lang="tr-TR" sz="5400" b="1" dirty="0" smtClean="0"/>
              <a:t>AYI ETKİNLİKLERİ</a:t>
            </a:r>
            <a:br>
              <a:rPr lang="tr-TR" sz="5400" b="1" dirty="0" smtClean="0"/>
            </a:b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özgüven fotoğraflar\IMG_20151022_101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357950" y="6488668"/>
            <a:ext cx="278605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REFAHİYE ANAOKULU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özgüven fotoğraflar\IMG_20151022_10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1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357950" y="6673334"/>
            <a:ext cx="278605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REFAHİYE ANAOKULU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özgüven fotoğraflar\OZGUV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357950" y="6488668"/>
            <a:ext cx="278605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REFAHİYE ANAOKULU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özgüven fotoğraflar\IMG-20160104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000628" y="6488668"/>
            <a:ext cx="41433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İMAMHATİP ORTAOKULU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özgüven fotoğraflar\IMG-20160104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628" y="6488668"/>
            <a:ext cx="41433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İMAMHATİP ORTAOKULU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özgüven fotoğraflar\IMG-20160104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628" y="6488668"/>
            <a:ext cx="41433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İMAMHATİP ORTAOKULU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Katlanmış Nesne"/>
          <p:cNvSpPr/>
          <p:nvPr/>
        </p:nvSpPr>
        <p:spPr>
          <a:xfrm>
            <a:off x="71438" y="428604"/>
            <a:ext cx="8858280" cy="5786478"/>
          </a:xfrm>
          <a:prstGeom prst="foldedCorner">
            <a:avLst>
              <a:gd name="adj" fmla="val 241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ÖĞRENCİLERİMİZ ŞİİR VE KOMPOZİSYON  ÇALIŞMALARI YAPARAK ÖĞRETMENLERİNE  VE ARKADAŞLARINA  KENDİLERİNE OLAN </a:t>
            </a:r>
            <a:r>
              <a:rPr lang="tr-TR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GÜVENLERİNİ GÖSTERDİLER . </a:t>
            </a:r>
            <a:endParaRPr lang="tr-TR" sz="3600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özgüven fotoğraflar\IMG-20160104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628" y="6488668"/>
            <a:ext cx="41433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İMAMHATİP ORTAOKULU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özgüven fotoğraflar\IMG-20160104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628" y="6488668"/>
            <a:ext cx="41433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İMAMHATİP ORTAOKULU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özgüven fotoğraflar\IMG-20160104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071670" y="1714488"/>
            <a:ext cx="66437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 </a:t>
            </a:r>
            <a:r>
              <a:rPr lang="tr-TR" sz="5400" b="1" dirty="0" smtClean="0">
                <a:solidFill>
                  <a:srgbClr val="FF0000"/>
                </a:solidFill>
              </a:rPr>
              <a:t>AYIN DEĞERİ </a:t>
            </a:r>
            <a:r>
              <a:rPr lang="tr-TR" sz="9600" b="1" dirty="0" smtClean="0">
                <a:solidFill>
                  <a:srgbClr val="FF0000"/>
                </a:solidFill>
              </a:rPr>
              <a:t>ÖZGÜVEN</a:t>
            </a:r>
            <a:endParaRPr lang="tr-TR" sz="5400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özgüven fotoğraflar\IMG-20160104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628" y="6488668"/>
            <a:ext cx="41433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İMAMHATİP ORTAOKULU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özgüven fotoğraflar\IMG-20160104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000100" y="2736503"/>
            <a:ext cx="67151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KENDİNİ OKYANUSTA BİR DAMLA SANMA,</a:t>
            </a:r>
          </a:p>
          <a:p>
            <a:pPr algn="ctr"/>
            <a:r>
              <a:rPr lang="tr-TR" sz="28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BİR DAMLANIN İÇİNDE KOCAMAN BİR OKYANUSSUN</a:t>
            </a:r>
            <a:r>
              <a:rPr lang="tr-TR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tr-TR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H.Z MEVLANA</a:t>
            </a:r>
            <a:endParaRPr lang="tr-TR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628" y="6488668"/>
            <a:ext cx="41433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İMAMHATİP ORTAOKULU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özgüven fotoğraflar\IMG-20160104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628" y="6488668"/>
            <a:ext cx="41433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İMAMHATİP ORTAOKULU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enel Kullanıcı\Desktop\IMAG2772.jpg.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72066" y="6304002"/>
            <a:ext cx="4071934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REFAHİYE ÇOK PROĞRAMLI LİSESİ</a:t>
            </a:r>
          </a:p>
          <a:p>
            <a:endParaRPr lang="tr-TR" sz="1200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PDF" r:id="rId3" imgW="0" imgH="0" progId="FoxitReader.Document">
              <p:embed/>
            </p:oleObj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5072066" y="6488668"/>
            <a:ext cx="3857652" cy="3693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       REFAHİYE   FEN  LİSESİ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1" name="Picture 1" descr="C:\Users\GENELK~1\AppData\Local\Temp\KurumNet\9456\IMG_20151214_150016_(2304_x_17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5357818" y="6215082"/>
            <a:ext cx="378618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REFAHİYE ANADOLU LİSESİ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 descr="C:\Users\GENELK~1\AppData\Local\Temp\KurumNet\9456\IMG_20151202_100330_(2304_x_17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357818" y="6215082"/>
            <a:ext cx="378618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REFAHİYE ANADOLU LİSESİ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42844" y="642919"/>
          <a:ext cx="8929686" cy="6049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78032"/>
                <a:gridCol w="3151654"/>
              </a:tblGrid>
              <a:tr h="707508"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ARALIK AYI ÖZGÜVEN DEĞERİ OKUL</a:t>
                      </a:r>
                      <a:r>
                        <a:rPr lang="tr-TR" sz="1800" baseline="0" dirty="0" smtClean="0"/>
                        <a:t> İÇİ ÖRNEK SINIFLAR</a:t>
                      </a:r>
                      <a:endParaRPr lang="tr-T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66793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OKUL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SINIF</a:t>
                      </a:r>
                      <a:endParaRPr lang="tr-TR" sz="1400" b="1" dirty="0"/>
                    </a:p>
                  </a:txBody>
                  <a:tcPr/>
                </a:tc>
              </a:tr>
              <a:tr h="553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REFAHİYE ANAOKKULU</a:t>
                      </a:r>
                    </a:p>
                    <a:p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UĞUR BÖCEKLERİ SINIFI </a:t>
                      </a:r>
                    </a:p>
                    <a:p>
                      <a:r>
                        <a:rPr lang="tr-TR" sz="1600" b="1" dirty="0" smtClean="0"/>
                        <a:t>MİNİK ELLER</a:t>
                      </a:r>
                      <a:r>
                        <a:rPr lang="tr-TR" sz="1600" b="1" baseline="0" dirty="0" smtClean="0"/>
                        <a:t> SINFI</a:t>
                      </a:r>
                      <a:endParaRPr lang="tr-TR" sz="1600" b="1" dirty="0"/>
                    </a:p>
                  </a:txBody>
                  <a:tcPr/>
                </a:tc>
              </a:tr>
              <a:tr h="466793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 GÜRSEL VE NEZAHAT ÇEÇEN</a:t>
                      </a:r>
                      <a:r>
                        <a:rPr lang="tr-TR" sz="1400" b="1" baseline="0" dirty="0" smtClean="0"/>
                        <a:t> </a:t>
                      </a:r>
                      <a:r>
                        <a:rPr lang="tr-TR" sz="1400" b="1" dirty="0" smtClean="0"/>
                        <a:t>İLKOKULU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2</a:t>
                      </a:r>
                      <a:r>
                        <a:rPr lang="tr-TR" sz="1600" b="1" dirty="0" smtClean="0"/>
                        <a:t>/ B SINIFI</a:t>
                      </a:r>
                      <a:endParaRPr lang="tr-TR" sz="1600" b="1" dirty="0"/>
                    </a:p>
                  </a:txBody>
                  <a:tcPr/>
                </a:tc>
              </a:tr>
              <a:tr h="466793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İLKOKULU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2/A</a:t>
                      </a:r>
                      <a:endParaRPr lang="tr-TR" sz="2000" b="1" dirty="0"/>
                    </a:p>
                  </a:txBody>
                  <a:tcPr/>
                </a:tc>
              </a:tr>
              <a:tr h="553758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REFAHİYE GÜRSEL VE NEZAHAT ÇEÇEN</a:t>
                      </a:r>
                      <a:r>
                        <a:rPr lang="tr-TR" sz="1400" b="1" baseline="0" dirty="0" smtClean="0"/>
                        <a:t> ORTAOKULU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7 / A  SINIFI</a:t>
                      </a:r>
                    </a:p>
                    <a:p>
                      <a:endParaRPr lang="tr-TR" sz="1600" b="1" dirty="0"/>
                    </a:p>
                  </a:txBody>
                  <a:tcPr/>
                </a:tc>
              </a:tr>
              <a:tr h="553758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İMAMHATİP</a:t>
                      </a:r>
                      <a:r>
                        <a:rPr lang="tr-TR" sz="1400" b="1" baseline="0" dirty="0" smtClean="0"/>
                        <a:t> ORTAOKULU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6 / A  SINIFI</a:t>
                      </a:r>
                    </a:p>
                    <a:p>
                      <a:endParaRPr lang="tr-TR" sz="1600" b="1" dirty="0"/>
                    </a:p>
                  </a:txBody>
                  <a:tcPr/>
                </a:tc>
              </a:tr>
              <a:tr h="540654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Ş.K. YATILI BÖLGE 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7 / C  SINIFI</a:t>
                      </a:r>
                    </a:p>
                    <a:p>
                      <a:endParaRPr lang="tr-TR" sz="1600" b="1" dirty="0"/>
                    </a:p>
                  </a:txBody>
                  <a:tcPr/>
                </a:tc>
              </a:tr>
              <a:tr h="540654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ANADOLU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10 / A  SINIFI</a:t>
                      </a:r>
                    </a:p>
                    <a:p>
                      <a:endParaRPr lang="tr-TR" sz="1600" b="1" dirty="0"/>
                    </a:p>
                  </a:txBody>
                  <a:tcPr/>
                </a:tc>
              </a:tr>
              <a:tr h="540654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FEN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10/  B  SINIFI</a:t>
                      </a:r>
                    </a:p>
                    <a:p>
                      <a:endParaRPr lang="tr-TR" sz="1600" b="1" dirty="0"/>
                    </a:p>
                  </a:txBody>
                  <a:tcPr/>
                </a:tc>
              </a:tr>
              <a:tr h="466793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ÇOK PROĞRAMLI ANADOLU</a:t>
                      </a:r>
                      <a:r>
                        <a:rPr lang="tr-TR" sz="1400" b="1" baseline="0" dirty="0" smtClean="0"/>
                        <a:t>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12 / I   -</a:t>
                      </a:r>
                      <a:r>
                        <a:rPr lang="tr-TR" sz="1600" b="1" baseline="0" dirty="0" smtClean="0"/>
                        <a:t>  11 / B  -   11 / C</a:t>
                      </a:r>
                      <a:endParaRPr lang="tr-T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Dikdörtgen"/>
          <p:cNvSpPr/>
          <p:nvPr/>
        </p:nvSpPr>
        <p:spPr>
          <a:xfrm>
            <a:off x="0" y="2109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EDEP PROJEJİ OKUL TAKİP ÇİZELGESİ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142976" y="357166"/>
            <a:ext cx="764386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 smtClean="0"/>
              <a:t>GÜVEN DOLU BİR YAŞAM                      </a:t>
            </a:r>
          </a:p>
          <a:p>
            <a:pPr algn="ctr">
              <a:buFontTx/>
              <a:buNone/>
            </a:pPr>
            <a:r>
              <a:rPr lang="tr-TR" sz="5400" b="1" dirty="0" smtClean="0"/>
              <a:t>    TEMENNİSİYLE</a:t>
            </a:r>
          </a:p>
          <a:p>
            <a:pPr algn="ctr">
              <a:buFontTx/>
              <a:buNone/>
            </a:pPr>
            <a:endParaRPr lang="tr-TR" sz="5400" b="1" dirty="0" smtClean="0"/>
          </a:p>
          <a:p>
            <a:pPr algn="ctr">
              <a:buFontTx/>
              <a:buNone/>
            </a:pPr>
            <a:endParaRPr lang="tr-TR" sz="5400" b="1" dirty="0" smtClean="0"/>
          </a:p>
          <a:p>
            <a:pPr algn="ctr">
              <a:buFontTx/>
              <a:buNone/>
            </a:pPr>
            <a:endParaRPr lang="tr-TR" sz="5400" b="1" dirty="0" smtClean="0"/>
          </a:p>
          <a:p>
            <a:pPr algn="ctr">
              <a:buFontTx/>
              <a:buNone/>
            </a:pPr>
            <a:endParaRPr lang="tr-TR" sz="2800" b="1" dirty="0" smtClean="0"/>
          </a:p>
          <a:p>
            <a:pPr algn="ctr">
              <a:buFontTx/>
              <a:buNone/>
            </a:pPr>
            <a:r>
              <a:rPr lang="tr-TR" sz="2000" b="1" dirty="0" smtClean="0"/>
              <a:t>REFAHİYE İLÇE MİLLİ EĞİTİM MÜDÜRLÜĞÜ</a:t>
            </a:r>
            <a:endParaRPr lang="tr-TR" sz="2000" dirty="0"/>
          </a:p>
        </p:txBody>
      </p:sp>
      <p:pic>
        <p:nvPicPr>
          <p:cNvPr id="6" name="Resi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2786058"/>
            <a:ext cx="3214710" cy="267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00232" y="1429298"/>
            <a:ext cx="70008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Gelecekte Başarılı Ve Mutlu Bireyler Yetiştirmenin En Önemli Unsuru Olan Özgüven Duygusunu Öğrencilerimize Kazandırmak Amacı Hedeflenmiştir.</a:t>
            </a:r>
            <a:endParaRPr kumimoji="0" lang="tr-T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214414" y="714356"/>
            <a:ext cx="7929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 smtClean="0"/>
              <a:t> 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İLÇEMİZDEKİ   TÜM OKULLARDA ÖZGÜVEN KONULU ÇALIŞMALAR SEVEREK VE TAM BİR ÖZGÜVEN İÇERİSİNDE YAPILMIŞTIR</a:t>
            </a:r>
            <a:r>
              <a:rPr lang="tr-TR" b="1" dirty="0" smtClean="0"/>
              <a:t>.</a:t>
            </a:r>
            <a:endParaRPr lang="tr-TR" b="1" dirty="0"/>
          </a:p>
        </p:txBody>
      </p:sp>
      <p:pic>
        <p:nvPicPr>
          <p:cNvPr id="38914" name="Picture 2" descr="http://mebk12.meb.gov.tr/meb_iys_dosyalar/24/06/758501/resimler/2015_03/04153601_moral20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14768"/>
            <a:ext cx="6429420" cy="3071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-32" y="-24"/>
          <a:ext cx="9286876" cy="700276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00257"/>
                <a:gridCol w="5643583"/>
                <a:gridCol w="1643036"/>
              </a:tblGrid>
              <a:tr h="56205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 smtClean="0"/>
                        <a:t>2015/2016 EĞİTİM ÖĞRETİM YILI EDEP PROJESİ UYGULAMA  KONUSU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16733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DEĞER ADI:</a:t>
                      </a:r>
                      <a:endParaRPr lang="tr-T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ÖZGÜVEN</a:t>
                      </a:r>
                      <a:endParaRPr lang="tr-T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16733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AY:</a:t>
                      </a:r>
                      <a:endParaRPr lang="tr-T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ARALİK</a:t>
                      </a:r>
                      <a:endParaRPr lang="tr-T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6117">
                <a:tc>
                  <a:txBody>
                    <a:bodyPr/>
                    <a:lstStyle/>
                    <a:p>
                      <a:r>
                        <a:rPr kumimoji="0" lang="tr-TR" sz="1400" kern="1200" dirty="0" smtClean="0"/>
                        <a:t>ALT DEĞERLER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600" b="1" kern="1200" dirty="0" smtClean="0"/>
                        <a:t>YAPILAN ETKİNLİKLER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100" kern="1200" dirty="0" smtClean="0"/>
                        <a:t>YARARLANILAN</a:t>
                      </a:r>
                      <a:r>
                        <a:rPr kumimoji="0" lang="tr-TR" sz="1100" kern="1200" baseline="0" dirty="0" smtClean="0"/>
                        <a:t> </a:t>
                      </a:r>
                      <a:r>
                        <a:rPr kumimoji="0" lang="tr-TR" sz="1100" kern="1200" dirty="0" smtClean="0"/>
                        <a:t>KAYNAK VE KİŞİLER</a:t>
                      </a:r>
                      <a:endParaRPr lang="tr-TR" sz="1100" dirty="0"/>
                    </a:p>
                  </a:txBody>
                  <a:tcPr/>
                </a:tc>
              </a:tr>
              <a:tr h="5361979">
                <a:tc>
                  <a:txBody>
                    <a:bodyPr/>
                    <a:lstStyle/>
                    <a:p>
                      <a:endParaRPr kumimoji="0" lang="tr-TR" sz="1100" kern="1200" dirty="0" smtClean="0"/>
                    </a:p>
                    <a:p>
                      <a:pPr lvl="0">
                        <a:lnSpc>
                          <a:spcPct val="200000"/>
                        </a:lnSpc>
                        <a:buSzPct val="104000"/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ÖZGÜVEN</a:t>
                      </a:r>
                    </a:p>
                    <a:p>
                      <a:pPr lvl="0">
                        <a:lnSpc>
                          <a:spcPct val="200000"/>
                        </a:lnSpc>
                        <a:buSzPct val="104000"/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KENDİNİ İFADE EDEBİLME</a:t>
                      </a:r>
                    </a:p>
                    <a:p>
                      <a:pPr lvl="0">
                        <a:lnSpc>
                          <a:spcPct val="200000"/>
                        </a:lnSpc>
                        <a:buSzPct val="104000"/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TOPLUM ÖNÜNDE KONUŞABİLME</a:t>
                      </a:r>
                    </a:p>
                    <a:p>
                      <a:pPr lvl="0">
                        <a:lnSpc>
                          <a:spcPct val="200000"/>
                        </a:lnSpc>
                        <a:buSzPct val="104000"/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HEDEF BELİRLEME</a:t>
                      </a:r>
                    </a:p>
                    <a:p>
                      <a:pPr>
                        <a:lnSpc>
                          <a:spcPct val="200000"/>
                        </a:lnSpc>
                        <a:buSzPct val="104000"/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EDEP PROJESİ ÇERÇEVESİNDE ÖZGÜVEN DUYGUSUNU HAYATA GEÇİRME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OKUL İÇİNDE ÖZGÜVEN DEĞERİNİ İŞLEYEN PANO OLUŞTURULMASI </a:t>
                      </a:r>
                    </a:p>
                    <a:p>
                      <a:pPr lvl="0"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ÖZGÜVEN DUYGUSUNU GELİŞTİRMEYE YÖNELİK (TOPLUM ÖNÜNDE KONUŞMA YAPMA, ŞİİR OKUMA VB.) ÇALIŞMALARIN YAPILMASI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100" b="1" kern="1200" dirty="0" smtClean="0"/>
                        <a:t> </a:t>
                      </a:r>
                      <a:r>
                        <a:rPr kumimoji="0" lang="tr-T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KONU İLE İLGİLİ KISA FİLMLERİN SEYRETTİRİLMESİ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ÖZGÜVEN DUYGUSUNU DAHA İYİ KAVRATMAK AMACIYLA SINIF İÇİ ETKİNLİKLER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AFİŞ ÇALIŞMALARI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KOMPOZİSYON VE HİKAYE ÇALIŞMALARI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ÖĞRENCİLERİN YAŞ SEVİYELERİNE UYGUN SEMİNER DÜZENLEMEK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kumimoji="0" lang="tr-TR" sz="1100" b="1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kern="1200" dirty="0" smtClean="0"/>
                    </a:p>
                    <a:p>
                      <a:pPr algn="l"/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İL VE İLÇE MİLLİ EĞİTİM MÜDÜRLÜKLERİ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*OKUL YÖNETİMLERİ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*ÖĞRETMENLER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*OKUL PERSONELİ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*GÖNÜLLÜ VELİLER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*OKUL AİLE BİRLİKLERİ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*SİVİL TOPLUM KURULUŞLARI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*BELEDİYELER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*YEREL BASIN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sz="1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214414" y="1714488"/>
            <a:ext cx="735811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REFAHİYE’ NİN MİNİCİKLERİ YİNE </a:t>
            </a:r>
          </a:p>
          <a:p>
            <a:pPr algn="ctr"/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İŞ BAŞINDA…</a:t>
            </a:r>
            <a:endParaRPr lang="tr-T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özgüven fotoğraflar\20151230_114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714356"/>
            <a:ext cx="9753600" cy="5486400"/>
          </a:xfrm>
          <a:prstGeom prst="rect">
            <a:avLst/>
          </a:prstGeom>
          <a:noFill/>
        </p:spPr>
      </p:pic>
      <p:pic>
        <p:nvPicPr>
          <p:cNvPr id="32771" name="Picture 3" descr="F:\özgüven fotoğraflar\caliskanlik_p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pic>
        <p:nvPicPr>
          <p:cNvPr id="32772" name="Picture 4" descr="F:\özgüven fotoğraflar\20151208_1547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09600" y="714356"/>
            <a:ext cx="9753600" cy="54864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357950" y="6673334"/>
            <a:ext cx="278605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REFAHİYE ANAOKULU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F:\özgüven fotoğraflar\20151230_114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357950" y="6488668"/>
            <a:ext cx="278605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REFAHİYE ANAOKULU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özgüven fotoğraflar\caliskanlik_p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80" cy="687231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357950" y="6286520"/>
            <a:ext cx="278605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REFAHİYE ANAOKULU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304</Words>
  <PresentationFormat>Ekran Gösterisi (4:3)</PresentationFormat>
  <Paragraphs>103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0" baseType="lpstr">
      <vt:lpstr>Akış</vt:lpstr>
      <vt:lpstr>PDF</vt:lpstr>
      <vt:lpstr>2015 / 2016 EĞİTİM ÖĞRETİM YILI  REFAHİYE İLÇE MİLLİ EĞİTİM  MÜDÜRLÜĞÜ 24 AYAR EDEP PROJESİ ARALIK AYI ETKİNLİKLERİ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EDEP PROJESİ 24 AYAR DEĞERLER EĞİTİMİ</dc:title>
  <dc:creator>MUSTAFA</dc:creator>
  <cp:lastModifiedBy>Genel Kullanıcı</cp:lastModifiedBy>
  <cp:revision>98</cp:revision>
  <dcterms:created xsi:type="dcterms:W3CDTF">2015-12-07T07:38:56Z</dcterms:created>
  <dcterms:modified xsi:type="dcterms:W3CDTF">2016-01-07T12:29:09Z</dcterms:modified>
</cp:coreProperties>
</file>