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4" r:id="rId2"/>
    <p:sldId id="305" r:id="rId3"/>
    <p:sldId id="306" r:id="rId4"/>
    <p:sldId id="307" r:id="rId5"/>
    <p:sldId id="308" r:id="rId6"/>
    <p:sldId id="311" r:id="rId7"/>
    <p:sldId id="309" r:id="rId8"/>
    <p:sldId id="256" r:id="rId9"/>
    <p:sldId id="316" r:id="rId10"/>
    <p:sldId id="310" r:id="rId11"/>
    <p:sldId id="298" r:id="rId12"/>
    <p:sldId id="296" r:id="rId13"/>
    <p:sldId id="297" r:id="rId14"/>
    <p:sldId id="292" r:id="rId15"/>
    <p:sldId id="293" r:id="rId16"/>
    <p:sldId id="294" r:id="rId17"/>
    <p:sldId id="291" r:id="rId18"/>
    <p:sldId id="314" r:id="rId19"/>
    <p:sldId id="282" r:id="rId20"/>
    <p:sldId id="315" r:id="rId21"/>
    <p:sldId id="281" r:id="rId22"/>
    <p:sldId id="280" r:id="rId23"/>
    <p:sldId id="312" r:id="rId24"/>
    <p:sldId id="299" r:id="rId25"/>
    <p:sldId id="289" r:id="rId26"/>
    <p:sldId id="290" r:id="rId27"/>
    <p:sldId id="288" r:id="rId28"/>
    <p:sldId id="287" r:id="rId29"/>
    <p:sldId id="286" r:id="rId30"/>
    <p:sldId id="295" r:id="rId31"/>
    <p:sldId id="303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84970-BE60-4BE9-8370-4848B05D80C5}" type="datetimeFigureOut">
              <a:rPr lang="tr-TR" smtClean="0"/>
              <a:pPr/>
              <a:t>12.02.2016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ABEE1-8AC3-4F25-A424-B5AD6B100A6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AEC77-126B-4A0D-892C-2E676A251922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12.02.2016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2" descr="https://encrypted-tbn1.gstatic.com/images?q=tbn:ANd9GcTuSmUhb922jqHhVHEEo_5V4CKXmsWbiJXFeyyQXRdg5t4xGKq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714348" y="857232"/>
            <a:ext cx="75724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2015 / 2016 EĞİTİM ÖĞRETİM YILI</a:t>
            </a:r>
            <a:r>
              <a:rPr lang="tr-TR" sz="4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tr-TR" sz="4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tr-TR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REFAHİYE İLÇE MİLLİ EĞİTİM  MÜDÜRLÜĞÜ</a:t>
            </a:r>
          </a:p>
          <a:p>
            <a:pPr algn="ctr"/>
            <a:r>
              <a:rPr lang="tr-TR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4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24 AYAR </a:t>
            </a:r>
            <a:r>
              <a:rPr lang="tr-TR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EDEP PROJESİ </a:t>
            </a:r>
            <a:r>
              <a:rPr lang="tr-TR" sz="4800" b="1" dirty="0" smtClean="0"/>
              <a:t>OCAK AYI ETKİNLİKLERİ</a:t>
            </a:r>
            <a:br>
              <a:rPr lang="tr-TR" sz="4800" b="1" dirty="0" smtClean="0"/>
            </a:br>
            <a:endParaRPr lang="tr-TR" sz="4800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https://encrypted-tbn2.gstatic.com/images?q=tbn:ANd9GcQ709eV32qYmydR2yRvKWxEFigYun9o65cI0S90PVQzWksHhCIs2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Metin kutusu"/>
          <p:cNvSpPr txBox="1"/>
          <p:nvPr/>
        </p:nvSpPr>
        <p:spPr>
          <a:xfrm>
            <a:off x="0" y="6027027"/>
            <a:ext cx="91440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KOMŞUSU AÇKEN TOK YATAN BİZDEN DEĞİLDİR.</a:t>
            </a:r>
          </a:p>
          <a:p>
            <a:pPr algn="ctr"/>
            <a:r>
              <a:rPr lang="tr-TR" sz="2400" b="1" dirty="0" smtClean="0"/>
              <a:t> HADİS ‘ İ ŞERİF</a:t>
            </a:r>
            <a:endParaRPr lang="tr-TR" sz="2400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2" descr="https://encrypted-tbn1.gstatic.com/images?q=tbn:ANd9GcTuSmUhb922jqHhVHEEo_5V4CKXmsWbiJXFeyyQXRdg5t4xGKq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857224" y="1000108"/>
            <a:ext cx="7072362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ELLER MİNİK YÜREKLER KOCAMAN</a:t>
            </a:r>
            <a:r>
              <a:rPr lang="tr-TR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tr-TR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tr-TR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tr-TR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tr-TR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8674" name="Picture 2" descr="http://refahiyeanaokulu.meb.k12.tr/meb_iys_dosyalar/24/06/891928/resimler/2014_11/k_04140054_dscn55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357430"/>
            <a:ext cx="6000792" cy="4286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Metin kutusu"/>
          <p:cNvSpPr txBox="1"/>
          <p:nvPr/>
        </p:nvSpPr>
        <p:spPr>
          <a:xfrm>
            <a:off x="6500826" y="6286520"/>
            <a:ext cx="235745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REFAHİYE ANAOKULU</a:t>
            </a:r>
            <a:endParaRPr lang="tr-TR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F:\2016  OCAK AYI EDEP PROJESİ YARDIMLAŞMA\edep yardımlaşma resimler\edep yardımlaşma resimler\ANAOKULU\IMG-20160118-WA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285720" y="357166"/>
            <a:ext cx="885828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BAYIRBUCAK TÜRKMENLERİNE YARDIM ETTİK.</a:t>
            </a:r>
            <a:endParaRPr lang="tr-TR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6572264" y="642939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REFAHİYE ANAOKULU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F:\2016  OCAK AYI EDEP PROJESİ YARDIMLAŞMA\edep yardımlaşma resimler\edep yardımlaşma resimler\ANAOKULU\IMG-20160118-WA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214314" y="2263684"/>
            <a:ext cx="885828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28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tr-TR" sz="48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DUYARLILIKLARINDAN DOLAYI TÜM </a:t>
            </a:r>
            <a:r>
              <a:rPr lang="tr-TR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VELİLERİMİZE</a:t>
            </a:r>
            <a:r>
              <a:rPr lang="tr-TR" sz="48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ÇOK TEŞEKKÜR EDİYORUZ..</a:t>
            </a:r>
            <a:endParaRPr lang="tr-TR" sz="4800" b="1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6643702" y="642939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REFAHİYE ANAOKULU</a:t>
            </a:r>
            <a:endParaRPr lang="tr-T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F:\2016  OCAK AYI EDEP PROJESİ YARDIMLAŞMA\edep yardımlaşma resimler\edep yardımlaşma resimler\ANAOKULU\IMG-20160121-WA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6286512" y="642939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REFAHİYE ANAOKULU</a:t>
            </a:r>
            <a:endParaRPr lang="tr-T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F:\2016  OCAK AYI EDEP PROJESİ YARDIMLAŞMA\edep yardımlaşma resimler\edep yardımlaşma resimler\ANAOKULU\IMG-20160121-WA0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6643702" y="642939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REFAHİYE ANAOKULU</a:t>
            </a:r>
            <a:endParaRPr lang="tr-T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F:\2016  OCAK AYI EDEP PROJESİ YARDIMLAŞMA\edep yardımlaşma resimler\edep yardımlaşma resimler\ANAOKULU\IMG-20160121-WA0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6643702" y="642939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REFAHİYE ANAOKULU</a:t>
            </a:r>
            <a:endParaRPr lang="tr-T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F:\2016  OCAK AYI EDEP PROJESİ YARDIMLAŞMA\edep yardımlaşma resimler\edep yardımlaşma resimler\İMAMHATİP ORTAOKULU\IMG-20160119-WA0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5072066" y="6488668"/>
            <a:ext cx="407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REFAHİYE İMAMHATİP ORTAOKULU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F:\2016  OCAK AYI EDEP PROJESİ YARDIMLAŞMA\edep yardımlaşma resimler\edep yardımlaşma resimler\İMAMHATİP ORTAOKULU\IMG-20160119-WA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5072066" y="6488668"/>
            <a:ext cx="407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REFAHİYE İMAMHATİP ORTAOKULU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F:\2016  OCAK AYI EDEP PROJESİ YARDIMLAŞMA\edep yardımlaşma resimler\edep yardımlaşma resimler\İMAMHATİP ORTAOKULU\IMG-20160119-WA0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5072066" y="6488668"/>
            <a:ext cx="407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REFAHİYE İMAMHATİP ORTAOKULU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2" descr="https://encrypted-tbn1.gstatic.com/images?q=tbn:ANd9GcTuSmUhb922jqHhVHEEo_5V4CKXmsWbiJXFeyyQXRdg5t4xGKq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928662" y="1643050"/>
            <a:ext cx="80010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6600" b="1" dirty="0" smtClean="0">
                <a:solidFill>
                  <a:schemeClr val="accent2">
                    <a:lumMod val="50000"/>
                  </a:schemeClr>
                </a:solidFill>
              </a:rPr>
              <a:t>AYIN DEĞERİ </a:t>
            </a:r>
            <a:r>
              <a:rPr lang="tr-TR" sz="9600" b="1" dirty="0" smtClean="0">
                <a:solidFill>
                  <a:schemeClr val="accent2">
                    <a:lumMod val="50000"/>
                  </a:schemeClr>
                </a:solidFill>
              </a:rPr>
              <a:t>YARDIMLAŞMA</a:t>
            </a:r>
            <a:endParaRPr lang="tr-TR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F:\2016  OCAK AYI EDEP PROJESİ YARDIMLAŞMA\edep yardımlaşma resimler\edep yardımlaşma resimler\İMAMHATİP ORTAOKULU\IMG-20160119-WA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5072066" y="6488668"/>
            <a:ext cx="407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REFAHİYE İMAMHATİP ORTAOKULU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F:\2016  OCAK AYI EDEP PROJESİ YARDIMLAŞMA\edep yardımlaşma resimler\edep yardımlaşma resimler\İMAMHATİP ORTAOKULU\IMG-20160119-WA0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5072066" y="6488668"/>
            <a:ext cx="407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REFAHİYE İMAMHATİP ORTAOKULU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9" name="Picture 3" descr="F:\2016  OCAK AYI EDEP PROJESİ YARDIMLAŞMA\edep yardımlaşma resimler\edep yardımlaşma resimler\İMAMHATİP ORTAOKULU\IMG-20160120-WA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5072066" y="6488668"/>
            <a:ext cx="407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REFAHİYE İMAMHATİP ORTAOKULU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F:\2016  OCAK AYI EDEP PROJESİ YARDIMLAŞMA\edep yardımlaşma resimler\edep yardımlaşma resimler\İMAMHATİP ORTAOKULU\IMG-20160120-WA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5072066" y="6488668"/>
            <a:ext cx="407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REFAHİYE İMAMHATİP ORTAOKULU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F:\2016  OCAK AYI EDEP PROJESİ YARDIMLAŞMA\edep yardımlaşma resimler\edep yardımlaşma resimler\ANADOLU LİSESİ\IMG_20160105_142906_(1152_x_86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5715008" y="6488668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REFAHİYE ANADOLU LİSESİ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F:\2016  OCAK AYI EDEP PROJESİ YARDIMLAŞMA\edep yardımlaşma resimler\edep yardımlaşma resimler\ANADOLU LİSESİ\IMG_20160113_111644_(1152_x_86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6 Metin kutusu"/>
          <p:cNvSpPr txBox="1"/>
          <p:nvPr/>
        </p:nvSpPr>
        <p:spPr>
          <a:xfrm>
            <a:off x="6143668" y="6488668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REFAHİYE ANADOLU LİSESİ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 descr="F:\2016  OCAK AYI EDEP PROJESİ YARDIMLAŞMA\edep yardımlaşma resimler\edep yardımlaşma resimler\ÇPL\IMG-20160123-WA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4643438" y="6429396"/>
            <a:ext cx="4643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REFAHİYE ÇOK PROĞRAMLI ANADOLU LİSESİ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 descr="F:\2016  OCAK AYI EDEP PROJESİ YARDIMLAŞMA\edep yardımlaşma resimler\edep yardımlaşma resimler\ÇPL\IMG-20160123-WA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4643438" y="6429396"/>
            <a:ext cx="4643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REFAHİYE ÇOK PROĞRAMLI ANADOLU LİSESİ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 descr="F:\2016  OCAK AYI EDEP PROJESİ YARDIMLAŞMA\edep yardımlaşma resimler\edep yardımlaşma resimler\ÇPL\IMG-20160123-WA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4643438" y="6429396"/>
            <a:ext cx="4643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REFAHİYE ÇOK PROĞRAMLI ANADOLU LİSESİ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 descr="F:\2016  OCAK AYI EDEP PROJESİ YARDIMLAŞMA\edep yardımlaşma resimler\edep yardımlaşma resimler\ÇPL\IMG-20160123-WA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Metin kutusu"/>
          <p:cNvSpPr txBox="1"/>
          <p:nvPr/>
        </p:nvSpPr>
        <p:spPr>
          <a:xfrm>
            <a:off x="4643438" y="6429396"/>
            <a:ext cx="4643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REFAHİYE ÇOK PROĞRAMLI ANADOLU LİSESİ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2" descr="https://encrypted-tbn1.gstatic.com/images?q=tbn:ANd9GcTuSmUhb922jqHhVHEEo_5V4CKXmsWbiJXFeyyQXRdg5t4xGKq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214282" y="528839"/>
            <a:ext cx="864396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accent2">
                    <a:lumMod val="75000"/>
                  </a:schemeClr>
                </a:solidFill>
              </a:rPr>
              <a:t>Yardımlaşma; birlikte çalışmak yada yardım etmektir. </a:t>
            </a:r>
          </a:p>
          <a:p>
            <a:pPr algn="ctr"/>
            <a:r>
              <a:rPr lang="tr-TR" sz="3600" b="1" dirty="0" smtClean="0">
                <a:solidFill>
                  <a:schemeClr val="accent2">
                    <a:lumMod val="75000"/>
                  </a:schemeClr>
                </a:solidFill>
              </a:rPr>
              <a:t>Takım çalışması gibi yalnızken yapamayacağımız</a:t>
            </a:r>
            <a:br>
              <a:rPr lang="tr-TR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tr-TR" sz="3600" b="1" dirty="0" smtClean="0">
                <a:solidFill>
                  <a:schemeClr val="accent2">
                    <a:lumMod val="75000"/>
                  </a:schemeClr>
                </a:solidFill>
              </a:rPr>
              <a:t>şeyleri yeteneklerimizi ve enerjimizi birleştirerek çalışmaktır.</a:t>
            </a:r>
          </a:p>
          <a:p>
            <a:pPr algn="ctr"/>
            <a:r>
              <a:rPr lang="tr-TR" sz="3600" b="1" dirty="0" smtClean="0">
                <a:solidFill>
                  <a:schemeClr val="accent2">
                    <a:lumMod val="75000"/>
                  </a:schemeClr>
                </a:solidFill>
              </a:rPr>
              <a:t> Bizim yeteneğimiz ya da bilgimiz olmayan</a:t>
            </a:r>
            <a:br>
              <a:rPr lang="tr-TR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tr-TR" sz="3600" b="1" dirty="0" smtClean="0">
                <a:solidFill>
                  <a:schemeClr val="accent2">
                    <a:lumMod val="75000"/>
                  </a:schemeClr>
                </a:solidFill>
              </a:rPr>
              <a:t>konularda yardım alıp, kendimize ait bilgi ve yeteneği</a:t>
            </a:r>
            <a:br>
              <a:rPr lang="tr-TR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tr-TR" sz="3600" b="1" dirty="0" smtClean="0">
                <a:solidFill>
                  <a:schemeClr val="accent2">
                    <a:lumMod val="75000"/>
                  </a:schemeClr>
                </a:solidFill>
              </a:rPr>
              <a:t>başkasınınkiyle birleştirmektir.</a:t>
            </a:r>
            <a:br>
              <a:rPr lang="tr-TR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tr-TR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2" descr="https://encrypted-tbn1.gstatic.com/images?q=tbn:ANd9GcTuSmUhb922jqHhVHEEo_5V4CKXmsWbiJXFeyyQXRdg5t4xGKq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71470" y="142873"/>
          <a:ext cx="9072562" cy="642939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870482"/>
                <a:gridCol w="3202080"/>
              </a:tblGrid>
              <a:tr h="833258">
                <a:tc gridSpan="2">
                  <a:txBody>
                    <a:bodyPr/>
                    <a:lstStyle/>
                    <a:p>
                      <a:pPr algn="ctr"/>
                      <a:r>
                        <a:rPr lang="tr-TR" sz="1800" dirty="0" smtClean="0"/>
                        <a:t>ARALIK AYI ÖZGÜVEN DEĞERİ OKUL</a:t>
                      </a:r>
                      <a:r>
                        <a:rPr lang="tr-TR" sz="1800" baseline="0" dirty="0" smtClean="0"/>
                        <a:t> İÇİ ÖRNEK SINIFLAR</a:t>
                      </a:r>
                      <a:endParaRPr lang="tr-T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51157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OKUL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SINIF</a:t>
                      </a:r>
                      <a:endParaRPr lang="tr-TR" sz="1400" b="1" dirty="0"/>
                    </a:p>
                  </a:txBody>
                  <a:tcPr/>
                </a:tc>
              </a:tr>
              <a:tr h="401884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 smtClean="0"/>
                        <a:t>REFAHİYE ANAOKKULU</a:t>
                      </a:r>
                    </a:p>
                    <a:p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UĞUR BÖCEKLERİ SINIFI</a:t>
                      </a:r>
                      <a:endParaRPr lang="tr-TR" sz="16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8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MİNİK ELLER SINIFI</a:t>
                      </a:r>
                      <a:endParaRPr lang="tr-TR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27364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REFAHİYE  GÜRSEL VE NEZAHAT ÇEÇEN</a:t>
                      </a:r>
                      <a:r>
                        <a:rPr lang="tr-TR" sz="1400" b="1" baseline="0" dirty="0" smtClean="0"/>
                        <a:t> </a:t>
                      </a:r>
                      <a:r>
                        <a:rPr lang="tr-TR" sz="1400" b="1" dirty="0" smtClean="0"/>
                        <a:t>İLKOKULU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2 /A</a:t>
                      </a:r>
                      <a:endParaRPr lang="tr-TR" sz="1600" b="1" dirty="0"/>
                    </a:p>
                  </a:txBody>
                  <a:tcPr/>
                </a:tc>
              </a:tr>
              <a:tr h="54976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REFAHİYE İLKOKULU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/>
                        <a:t>3 /B</a:t>
                      </a:r>
                      <a:endParaRPr lang="tr-TR" sz="2000" b="1" dirty="0"/>
                    </a:p>
                  </a:txBody>
                  <a:tcPr/>
                </a:tc>
              </a:tr>
              <a:tr h="502359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 REFAHİYE GÜRSEL VE NEZAHAT ÇEÇEN</a:t>
                      </a:r>
                      <a:r>
                        <a:rPr lang="tr-TR" sz="1400" b="1" baseline="0" dirty="0" smtClean="0"/>
                        <a:t> ORTAOKULU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smtClean="0"/>
                        <a:t>7/  B</a:t>
                      </a:r>
                      <a:endParaRPr lang="tr-TR" sz="1600" b="1" dirty="0"/>
                    </a:p>
                  </a:txBody>
                  <a:tcPr/>
                </a:tc>
              </a:tr>
              <a:tr h="478361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REFAHİYE İMAMHATİP</a:t>
                      </a:r>
                      <a:r>
                        <a:rPr lang="tr-TR" sz="1400" b="1" baseline="0" dirty="0" smtClean="0"/>
                        <a:t> ORTAOKULU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6  /</a:t>
                      </a:r>
                      <a:r>
                        <a:rPr lang="tr-TR" sz="1600" b="1" baseline="0" dirty="0" smtClean="0"/>
                        <a:t> B   </a:t>
                      </a:r>
                      <a:endParaRPr lang="tr-TR" sz="1600" b="1" dirty="0"/>
                    </a:p>
                  </a:txBody>
                  <a:tcPr/>
                </a:tc>
              </a:tr>
              <a:tr h="539992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REFAHİYE Ş.K. YATILI BÖLGE OKULU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7  / A</a:t>
                      </a:r>
                      <a:endParaRPr lang="tr-TR" sz="1600" b="1" dirty="0"/>
                    </a:p>
                  </a:txBody>
                  <a:tcPr/>
                </a:tc>
              </a:tr>
              <a:tr h="515994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REFAHİYE ANADOLU LİSESİ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11  / A</a:t>
                      </a:r>
                      <a:endParaRPr lang="tr-TR" sz="1600" b="1" dirty="0"/>
                    </a:p>
                  </a:txBody>
                  <a:tcPr/>
                </a:tc>
              </a:tr>
              <a:tr h="577625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REFAHİYE FEN LİSESİ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10/   A</a:t>
                      </a:r>
                      <a:endParaRPr lang="tr-TR" sz="1600" b="1" dirty="0"/>
                    </a:p>
                  </a:txBody>
                  <a:tcPr/>
                </a:tc>
              </a:tr>
              <a:tr h="54976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REFAHİYE ÇOK PROĞRAMLI ANADOLU</a:t>
                      </a:r>
                      <a:r>
                        <a:rPr lang="tr-TR" sz="1400" b="1" baseline="0" dirty="0" smtClean="0"/>
                        <a:t> LİSESİ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smtClean="0"/>
                        <a:t>10  / İ</a:t>
                      </a:r>
                      <a:endParaRPr lang="tr-TR" sz="1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2" descr="https://encrypted-tbn1.gstatic.com/images?q=tbn:ANd9GcTuSmUhb922jqHhVHEEo_5V4CKXmsWbiJXFeyyQXRdg5t4xGKq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1071538" y="1214422"/>
            <a:ext cx="662612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VEREN EL ALAN ELDEN ÜSTÜNDÜR</a:t>
            </a:r>
          </a:p>
          <a:p>
            <a:pPr algn="ctr"/>
            <a:endParaRPr lang="tr-T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2" descr="https://encrypted-tbn1.gstatic.com/images?q=tbn:ANd9GcTuSmUhb922jqHhVHEEo_5V4CKXmsWbiJXFeyyQXRdg5t4xGKq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285720" y="889844"/>
            <a:ext cx="79296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/>
              <a:t>Değerler Eğitimi panosu yardımlaşma ayı içerisinde</a:t>
            </a:r>
            <a:br>
              <a:rPr lang="tr-TR" sz="2800" b="1" dirty="0" smtClean="0"/>
            </a:br>
            <a:r>
              <a:rPr lang="tr-TR" sz="2800" b="1" dirty="0" smtClean="0"/>
              <a:t>öğrencilerin </a:t>
            </a:r>
            <a:r>
              <a:rPr lang="tr-TR" sz="2800" b="1" dirty="0" err="1" smtClean="0"/>
              <a:t>farkındalıklarını</a:t>
            </a:r>
            <a:r>
              <a:rPr lang="tr-TR" sz="2800" b="1" dirty="0" smtClean="0"/>
              <a:t> arttırmak amacıyla insanlar arası yardımlaşmalara yönelik broşürler asılmıştır.</a:t>
            </a: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sz="2400" b="1" dirty="0" smtClean="0"/>
              <a:t>Toplumdaki yardımlaşmalarımıza yönelik de özlü sözler sergilenmiştir.</a:t>
            </a:r>
            <a:br>
              <a:rPr lang="tr-TR" sz="2400" b="1" dirty="0" smtClean="0"/>
            </a:br>
            <a:r>
              <a:rPr lang="tr-TR" sz="2400" b="1" dirty="0" smtClean="0"/>
              <a:t>Tüm bu çalışmalar sürecinde öğretmenlerle işbirliğine</a:t>
            </a:r>
            <a:br>
              <a:rPr lang="tr-TR" sz="2400" b="1" dirty="0" smtClean="0"/>
            </a:br>
            <a:r>
              <a:rPr lang="tr-TR" sz="2400" b="1" dirty="0" smtClean="0"/>
              <a:t>gidilerek, her öğretmenin bir çalışma planı hazırlaması</a:t>
            </a:r>
            <a:br>
              <a:rPr lang="tr-TR" sz="2400" b="1" dirty="0" smtClean="0"/>
            </a:br>
            <a:r>
              <a:rPr lang="tr-TR" sz="2400" b="1" dirty="0" smtClean="0"/>
              <a:t>ve çalışmaların sonunda bir değerlendirme raporu verilmesi sağlanmıştır. Etkinlik verimli geçmiştir.</a:t>
            </a:r>
            <a:br>
              <a:rPr lang="tr-TR" sz="2400" b="1" dirty="0" smtClean="0"/>
            </a:br>
            <a:endParaRPr lang="tr-TR" sz="2400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2" descr="https://encrypted-tbn1.gstatic.com/images?q=tbn:ANd9GcTuSmUhb922jqHhVHEEo_5V4CKXmsWbiJXFeyyQXRdg5t4xGKq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4357686" y="1285860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4400" b="1" dirty="0" smtClean="0"/>
              <a:t>Bir mum,diğer mumu tutuşturmakla ışığından bir şey kaybetmez.</a:t>
            </a:r>
            <a:br>
              <a:rPr lang="tr-TR" sz="4400" b="1" dirty="0" smtClean="0"/>
            </a:br>
            <a:r>
              <a:rPr lang="tr-TR" sz="4400" b="1" dirty="0" smtClean="0"/>
              <a:t>MEVLANA</a:t>
            </a:r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/>
            </a:r>
            <a:br>
              <a:rPr lang="tr-TR" b="1" dirty="0" smtClean="0"/>
            </a:br>
            <a:endParaRPr lang="tr-TR" b="1" dirty="0"/>
          </a:p>
        </p:txBody>
      </p:sp>
      <p:pic>
        <p:nvPicPr>
          <p:cNvPr id="3074" name="Picture 2" descr="http://www.dekorbilgileri.com/wp-content/uploads/2015/07/yeni-tasarim-led-alevsiz-mum-isigi-renk-degistiren-kokulu-mumlar-uzakt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2" y="142852"/>
            <a:ext cx="4071934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dn2.free-power-point-templates.com/wp-content/uploads/2010/01/450_examp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-32" y="-24"/>
          <a:ext cx="9286876" cy="8783964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214578"/>
                <a:gridCol w="5357850"/>
                <a:gridCol w="1714448"/>
              </a:tblGrid>
              <a:tr h="56205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kern="1200" dirty="0" smtClean="0"/>
                        <a:t>2015/2016 EĞİTİM ÖĞRETİM YILI EDEP PROJESİ UYGULAMA  KONUSU</a:t>
                      </a:r>
                    </a:p>
                    <a:p>
                      <a:endParaRPr lang="tr-T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16733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DEĞER ADI</a:t>
                      </a:r>
                      <a:r>
                        <a:rPr lang="tr-TR" sz="1400" dirty="0" smtClean="0"/>
                        <a:t>:</a:t>
                      </a:r>
                      <a:endParaRPr lang="tr-TR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YARDIMLAŞMA</a:t>
                      </a:r>
                      <a:endParaRPr lang="tr-T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88551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AY:</a:t>
                      </a:r>
                      <a:endParaRPr lang="tr-TR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OCAK</a:t>
                      </a:r>
                      <a:endParaRPr lang="tr-TR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6117"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1" kern="1200" dirty="0" smtClean="0"/>
                        <a:t>ALT DEĞERLER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600" b="1" kern="1200" dirty="0" smtClean="0"/>
                        <a:t>YAPILAN ETKİNLİKLER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100" b="1" kern="1200" dirty="0" smtClean="0"/>
                        <a:t>YARARLANILAN</a:t>
                      </a:r>
                      <a:r>
                        <a:rPr kumimoji="0" lang="tr-TR" sz="1100" b="1" kern="1200" baseline="0" dirty="0" smtClean="0"/>
                        <a:t> </a:t>
                      </a:r>
                      <a:r>
                        <a:rPr kumimoji="0" lang="tr-TR" sz="1100" b="1" kern="1200" dirty="0" smtClean="0"/>
                        <a:t>KAYNAK VE KİŞİLER</a:t>
                      </a:r>
                      <a:endParaRPr lang="tr-TR" sz="1100" b="1" dirty="0"/>
                    </a:p>
                  </a:txBody>
                  <a:tcPr/>
                </a:tc>
              </a:tr>
              <a:tr h="5361979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v"/>
                      </a:pPr>
                      <a:endParaRPr lang="tr-TR" sz="180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v"/>
                      </a:pPr>
                      <a:endParaRPr lang="tr-TR" sz="180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v"/>
                      </a:pPr>
                      <a:endParaRPr lang="tr-TR" sz="180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v"/>
                      </a:pPr>
                      <a:endParaRPr lang="tr-TR" sz="180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tr-TR" sz="16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KOMŞUYA YAYARDIM 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tr-TR" sz="16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MUHTACA YARDIM 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tr-TR" sz="16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İŞBİRLİĞİ 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tr-TR" sz="16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DAYANIŞMA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lang="tr-TR" sz="16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İYİLİK YAP</a:t>
                      </a:r>
                      <a:r>
                        <a:rPr lang="tr-TR" sz="16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</a:t>
                      </a:r>
                      <a:r>
                        <a:rPr lang="tr-TR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tr-TR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tr-TR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tr-TR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kumimoji="0" lang="tr-TR" sz="1100" kern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20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tr-TR" sz="1100" b="1" kern="1200" dirty="0" smtClean="0"/>
                        <a:t>OKUL İÇİNDE YARDIMLAŞMA DEĞERİNİ İŞLEYEN PANO OLUŞTURULMASI </a:t>
                      </a:r>
                    </a:p>
                    <a:p>
                      <a:pPr lvl="0">
                        <a:lnSpc>
                          <a:spcPct val="200000"/>
                        </a:lnSpc>
                        <a:buFont typeface="Arial" pitchFamily="34" charset="0"/>
                        <a:buChar char="•"/>
                      </a:pPr>
                      <a:r>
                        <a:rPr kumimoji="0" lang="tr-TR" sz="1100" b="1" kern="1200" dirty="0" smtClean="0"/>
                        <a:t>YARDIMLAŞMA  DUYGUSUNU GELİŞTİRMEYE YÖNELİK YARDIM</a:t>
                      </a:r>
                      <a:r>
                        <a:rPr kumimoji="0" lang="tr-TR" sz="1100" b="1" kern="1200" baseline="0" dirty="0" smtClean="0"/>
                        <a:t> KAMPANYALARI </a:t>
                      </a:r>
                    </a:p>
                    <a:p>
                      <a:pPr lvl="0">
                        <a:lnSpc>
                          <a:spcPct val="200000"/>
                        </a:lnSpc>
                        <a:buFont typeface="Arial" pitchFamily="34" charset="0"/>
                        <a:buChar char="•"/>
                      </a:pPr>
                      <a:r>
                        <a:rPr lang="tr-TR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SÖZLÜ TARTIĢMA TÜRLERİNİN YAPILMASI ( MÜNAZARA,PANEL VB )</a:t>
                      </a:r>
                      <a:endParaRPr kumimoji="0" lang="tr-TR" sz="1100" b="1" kern="12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tr-TR" sz="1100" b="1" kern="1200" dirty="0" smtClean="0"/>
                        <a:t> </a:t>
                      </a:r>
                      <a:r>
                        <a:rPr kumimoji="0" lang="tr-TR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KONU İLE İLGİLİ KISA FİLMLERİN SEYRETTİRİLMESİ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tr-TR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YARDIMLAŞMA  DUYGUSUNU DAHA İYİ KAVRATMAK AMACIYLA SINIF İÇİ ETKİNLİKLER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tr-T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AFİŞ ÇALIŞMALARI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tr-T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KOMPOZİSYON VE HİKAYE ÇALIŞMALARI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tr-T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ÖĞRENCİLERİN YAŞ SEVİYELERİNE UYGUN SEMİNER DÜZENLEMEK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tr-T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BAYIRBUCAK</a:t>
                      </a:r>
                      <a:r>
                        <a:rPr kumimoji="0" lang="tr-T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TÜRKMENLERİ </a:t>
                      </a:r>
                      <a:r>
                        <a:rPr kumimoji="0" lang="tr-TR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 VELİLERİMİZİNDE KATKILARIYLA YARDIM DÜZENLEDİK 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tr-T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KATKILARINDAN DOLAYI TÜM VELİLERİMİZE TEŞEKKÜR EDİYORUZ….     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tr-TR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</a:t>
                      </a:r>
                      <a:endParaRPr kumimoji="0" lang="tr-TR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tr-TR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tr-TR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tr-TR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kumimoji="0" lang="tr-TR" sz="1100" b="1" kern="12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100" b="1" kern="12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r-TR" sz="1100" b="1" kern="1200" dirty="0" smtClean="0"/>
                    </a:p>
                    <a:p>
                      <a:pPr algn="l"/>
                      <a:endParaRPr lang="tr-TR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tr-TR" sz="1000" b="1" kern="1200" dirty="0" smtClean="0"/>
                        <a:t>İL VE İLÇE MİLLİ EĞİTİM MÜDÜRLÜKLERİ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tr-TR" sz="1000" b="1" kern="1200" dirty="0" smtClean="0"/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tr-TR" sz="1000" b="1" kern="1200" dirty="0" smtClean="0"/>
                        <a:t>*OKUL YÖNETİMLERİ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tr-TR" sz="1000" b="1" kern="1200" dirty="0" smtClean="0"/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tr-TR" sz="1000" b="1" kern="1200" dirty="0" smtClean="0"/>
                        <a:t>*ÖĞRETMENLER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tr-TR" sz="1000" b="1" kern="1200" dirty="0" smtClean="0"/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tr-TR" sz="1000" b="1" kern="1200" dirty="0" smtClean="0"/>
                        <a:t>*OKUL PERSONELİ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tr-TR" sz="1000" b="1" kern="1200" dirty="0" smtClean="0"/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tr-TR" sz="1000" b="1" kern="1200" dirty="0" smtClean="0"/>
                        <a:t>*GÖNÜLLÜ VELİLER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tr-TR" sz="1000" b="1" kern="1200" dirty="0" smtClean="0"/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tr-TR" sz="1000" b="1" kern="1200" dirty="0" smtClean="0"/>
                        <a:t>*OKUL AİLE BİRLİKLERİ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tr-TR" sz="1000" b="1" kern="1200" dirty="0" smtClean="0"/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tr-TR" sz="1000" b="1" kern="1200" dirty="0" smtClean="0"/>
                        <a:t>*SİVİL TOPLUM KURULUŞLARI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tr-TR" sz="1000" b="1" kern="1200" dirty="0" smtClean="0"/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tr-TR" sz="1000" b="1" kern="1200" dirty="0" smtClean="0"/>
                        <a:t>*BELEDİYELER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tr-TR" sz="1000" b="1" kern="1200" dirty="0" smtClean="0"/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tr-TR" sz="1000" b="1" kern="1200" dirty="0" smtClean="0"/>
                        <a:t>*YEREL BASIN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tr-TR" sz="1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Gülen Yüz"/>
          <p:cNvSpPr/>
          <p:nvPr/>
        </p:nvSpPr>
        <p:spPr>
          <a:xfrm>
            <a:off x="6215074" y="6072206"/>
            <a:ext cx="1143008" cy="928694"/>
          </a:xfrm>
          <a:prstGeom prst="smileyFac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2" descr="https://encrypted-tbn1.gstatic.com/images?q=tbn:ANd9GcTuSmUhb922jqHhVHEEo_5V4CKXmsWbiJXFeyyQXRdg5t4xGKq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6" name="Picture 2" descr="http://www.onceokuloncesi.com/imagehosting/894b953366831f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7824"/>
            <a:ext cx="3643338" cy="32154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1748" name="Picture 4" descr="http://hocacamide.com/wp-content/uploads/2012/12/Image9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428604"/>
            <a:ext cx="4445948" cy="61449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1750" name="AutoShape 6" descr="YARDIMLAŞMA BOYAMA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1752" name="AutoShape 8" descr="YARDIMLAŞMA BOYAMA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1754" name="Picture 10" descr="http://www.inciminci.com/wp-content/uploads/2012/01/yardimlasma-216x3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786190"/>
            <a:ext cx="3643338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3796" name="Picture 4" descr="http://iranian.com/data/images/dg8vr5dg8h4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0" y="1285860"/>
            <a:ext cx="87154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b="1" dirty="0" smtClean="0"/>
              <a:t>YAPILAN HER YARDIM, CENNETE DOĞRU BİR BASAMAKTIR.</a:t>
            </a:r>
          </a:p>
          <a:p>
            <a:pPr algn="r"/>
            <a:r>
              <a:rPr lang="tr-TR" sz="4800" b="1" dirty="0" smtClean="0"/>
              <a:t> H.</a:t>
            </a:r>
            <a:r>
              <a:rPr lang="tr-TR" sz="4800" b="1" dirty="0" err="1" smtClean="0"/>
              <a:t>Ward</a:t>
            </a:r>
            <a:r>
              <a:rPr lang="tr-TR" sz="4800" b="1" dirty="0" smtClean="0"/>
              <a:t> </a:t>
            </a:r>
            <a:r>
              <a:rPr lang="tr-TR" sz="4800" b="1" dirty="0" err="1" smtClean="0"/>
              <a:t>Beeche</a:t>
            </a:r>
            <a:r>
              <a:rPr lang="tr-TR" sz="4800" b="1" dirty="0" smtClean="0"/>
              <a:t/>
            </a:r>
            <a:br>
              <a:rPr lang="tr-TR" sz="4800" b="1" dirty="0" smtClean="0"/>
            </a:br>
            <a:r>
              <a:rPr lang="tr-TR" sz="3600" b="1" dirty="0" smtClean="0"/>
              <a:t/>
            </a:r>
            <a:br>
              <a:rPr lang="tr-TR" sz="3600" b="1" dirty="0" smtClean="0"/>
            </a:br>
            <a:endParaRPr lang="tr-TR" sz="3600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 descr="F:\2016  OCAK AYI EDEP PROJESİ YARDIMLAŞMA\YARDIMLAŞMA AFİŞ\Yardım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282</Words>
  <PresentationFormat>Ekran Gösterisi (4:3)</PresentationFormat>
  <Paragraphs>108</Paragraphs>
  <Slides>31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Genel Kullanıcı</dc:creator>
  <cp:lastModifiedBy>must</cp:lastModifiedBy>
  <cp:revision>64</cp:revision>
  <dcterms:created xsi:type="dcterms:W3CDTF">2016-01-07T07:42:44Z</dcterms:created>
  <dcterms:modified xsi:type="dcterms:W3CDTF">2016-02-12T07:51:51Z</dcterms:modified>
</cp:coreProperties>
</file>