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63" r:id="rId5"/>
    <p:sldId id="262" r:id="rId6"/>
    <p:sldId id="259" r:id="rId7"/>
    <p:sldId id="265" r:id="rId8"/>
    <p:sldId id="266" r:id="rId9"/>
    <p:sldId id="270" r:id="rId10"/>
    <p:sldId id="271" r:id="rId11"/>
    <p:sldId id="272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77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85" r:id="rId28"/>
    <p:sldId id="267" r:id="rId29"/>
    <p:sldId id="269" r:id="rId30"/>
    <p:sldId id="268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E17C-A287-4607-AE9A-0AE055B2F907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C72CA-E676-479B-AB63-6C6EF2ED22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00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C72CA-E676-479B-AB63-6C6EF2ED229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5.5.2016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14348" y="857232"/>
            <a:ext cx="7572428" cy="528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 / 2016 EĞİTİM ÖĞRETİM YILI</a:t>
            </a:r>
            <a: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REFAHİYE İLÇE MİLLİ EĞİTİM  MÜDÜRLÜĞÜ</a:t>
            </a:r>
          </a:p>
          <a:p>
            <a:pPr algn="ctr"/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24 AYAR </a:t>
            </a:r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EDEP PROJESİ NİSAN </a:t>
            </a:r>
            <a:r>
              <a:rPr lang="tr-TR" sz="4800" b="1" dirty="0" smtClean="0"/>
              <a:t>AYI ETKİNLİKLERİ</a:t>
            </a:r>
            <a:br>
              <a:rPr lang="tr-TR" sz="4800" b="1" dirty="0" smtClean="0"/>
            </a:br>
            <a:endParaRPr lang="tr-TR" sz="48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RESİMLER İMAMHATİP O OK\ANAOKUL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652120" y="651605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ESİMLER İMAMHATİP O OK\ANAOKUL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52120" y="651605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RESİMLER İMAMHATİP O OK\ANA OKUL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071992" cy="681337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652120" y="651605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ESİMLER İMAMHATİP O OK\ANAOKUL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8149" cy="7266112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192688" y="687609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ESİMLER İMAMHATİP O OK\IMG_1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364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RESİMLER İMAMHATİP O OK\IMG_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RESİMLER İMAMHATİP O OK\IMG_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RESİMLER İMAMHATİP O OK\IMG_1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RESİMLER İMAMHATİP O OK\IMG_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RESİMLER İMAMHATİP O OK\IMG_1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164305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/>
              <a:t>AYIN DEĞERİ</a:t>
            </a:r>
          </a:p>
          <a:p>
            <a:pPr algn="ctr"/>
            <a:r>
              <a:rPr lang="tr-TR" sz="6600" b="1" dirty="0" smtClean="0"/>
              <a:t> </a:t>
            </a:r>
            <a:r>
              <a:rPr lang="tr-TR" sz="9600" b="1" dirty="0" smtClean="0"/>
              <a:t>EMPATİ</a:t>
            </a:r>
            <a:endParaRPr lang="tr-T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RESİMLER İMAMHATİP O OK\IMG_1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RESİMLER İMAMHATİP O OK\IMG_1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15608" y="6516052"/>
            <a:ext cx="35283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REFAHİYE İMAMHTİP ORTAOKULU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RESİMLER İMAMHATİP O OK\ANADOLU LİSES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52120" y="6488668"/>
            <a:ext cx="34918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REFAHİYE  ANADOLU LİSESİ</a:t>
            </a:r>
            <a:endParaRPr lang="tr-T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RESİMLER İMAMHATİP O OK\ANADOLU 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52120" y="6488668"/>
            <a:ext cx="34918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REFAHİYE  ANADOLU LİSESİ</a:t>
            </a:r>
            <a:endParaRPr lang="tr-T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RESİMLER İMAMHATİP O OK\ÇP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572000" y="6453336"/>
            <a:ext cx="457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ÇOK PROĞRAMLI ANADOLU LİSESİ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RESİMLER İMAMHATİP O OK\ÇPL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133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572000" y="6453336"/>
            <a:ext cx="457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ÇOK PROĞRAMLI ANADOLU LİSESİ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RESİMLER İMAMHATİP O OK\ÇP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5" y="0"/>
            <a:ext cx="9012235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572000" y="6453336"/>
            <a:ext cx="457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ÇOK PROĞRAMLI ANADOLU LİSESİ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RESİMLER İMAMHATİP O OK\Yİ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508104" y="6453336"/>
            <a:ext cx="36358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 Ş.K YATILI BÖLGE 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50271"/>
              </p:ext>
            </p:extLst>
          </p:nvPr>
        </p:nvGraphicFramePr>
        <p:xfrm>
          <a:off x="71470" y="142873"/>
          <a:ext cx="9072562" cy="67026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70482"/>
                <a:gridCol w="3202080"/>
              </a:tblGrid>
              <a:tr h="833258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ARALIK AYI ÖZGÜVEN DEĞERİ OKUL</a:t>
                      </a:r>
                      <a:r>
                        <a:rPr lang="tr-TR" sz="1800" baseline="0" dirty="0" smtClean="0"/>
                        <a:t> İÇİ ÖRNEK SINIFLAR</a:t>
                      </a:r>
                      <a:endParaRPr lang="tr-T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1157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OKUL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SINIF</a:t>
                      </a:r>
                      <a:endParaRPr lang="tr-TR" sz="1400" b="1" dirty="0"/>
                    </a:p>
                  </a:txBody>
                  <a:tcPr/>
                </a:tc>
              </a:tr>
              <a:tr h="401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REFAHİYE ANAOKKULU</a:t>
                      </a:r>
                    </a:p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ELMA ŞEKERLERİ SINIFI</a:t>
                      </a:r>
                      <a:endParaRPr lang="tr-TR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MİNİK ELLER SINIFI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36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 GÜRSEL VE NEZAHAT ÇEÇEN</a:t>
                      </a:r>
                      <a:r>
                        <a:rPr lang="tr-TR" sz="1400" b="1" baseline="0" dirty="0" smtClean="0"/>
                        <a:t> </a:t>
                      </a:r>
                      <a:r>
                        <a:rPr lang="tr-TR" sz="1400" b="1" dirty="0" smtClean="0"/>
                        <a:t>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4/B SINIFI</a:t>
                      </a:r>
                      <a:endParaRPr lang="tr-TR" dirty="0"/>
                    </a:p>
                  </a:txBody>
                  <a:tcPr/>
                </a:tc>
              </a:tr>
              <a:tr h="54976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3/ B SINIFI</a:t>
                      </a:r>
                      <a:endParaRPr lang="tr-TR" dirty="0"/>
                    </a:p>
                  </a:txBody>
                  <a:tcPr/>
                </a:tc>
              </a:tr>
              <a:tr h="502359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REFAHİYE GÜRSEL VE NEZAHAT ÇEÇEN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8</a:t>
                      </a:r>
                      <a:r>
                        <a:rPr lang="tr-TR" baseline="0" dirty="0" smtClean="0"/>
                        <a:t>/A       8/B         5/A       5/B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478361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İMAMHATİP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6 /B SINIFI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539992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Ş.K. YATILI BÖLGE 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 / A</a:t>
                      </a:r>
                      <a:r>
                        <a:rPr lang="tr-TR" baseline="0" dirty="0" smtClean="0"/>
                        <a:t> SINIFI</a:t>
                      </a:r>
                      <a:endParaRPr lang="tr-TR" dirty="0"/>
                    </a:p>
                  </a:txBody>
                  <a:tcPr/>
                </a:tc>
              </a:tr>
              <a:tr h="51599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ANADOLU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10/C</a:t>
                      </a:r>
                      <a:endParaRPr lang="tr-TR"/>
                    </a:p>
                  </a:txBody>
                  <a:tcPr/>
                </a:tc>
              </a:tr>
              <a:tr h="577625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FEN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9/B</a:t>
                      </a:r>
                      <a:endParaRPr lang="tr-TR" dirty="0"/>
                    </a:p>
                  </a:txBody>
                  <a:tcPr/>
                </a:tc>
              </a:tr>
              <a:tr h="54976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ÇOK PROĞRAMLI ANADOLU</a:t>
                      </a:r>
                      <a:r>
                        <a:rPr lang="tr-TR" sz="1400" b="1" baseline="0" dirty="0" smtClean="0"/>
                        <a:t>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/ İ SINIFI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467544" y="4077072"/>
            <a:ext cx="8435280" cy="208915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tr-TR" sz="2800" b="1" dirty="0" smtClean="0"/>
              <a:t>   </a:t>
            </a:r>
            <a:r>
              <a:rPr lang="tr-TR" sz="2800" b="1" dirty="0" smtClean="0">
                <a:solidFill>
                  <a:srgbClr val="C40A6B"/>
                </a:solidFill>
              </a:rPr>
              <a:t>Nasrettin Hoca bir gün eşeğinden düşer ve acıyla kıvranır. Başına toplananlar “Hemen bir doktor çağırın…” diye bağrışırken, Hoca, “Bana doktor değil, eşekten düşmüş birini bulun...” diye bağırır.   </a:t>
            </a:r>
            <a:br>
              <a:rPr lang="tr-TR" sz="2800" b="1" dirty="0" smtClean="0">
                <a:solidFill>
                  <a:srgbClr val="C40A6B"/>
                </a:solidFill>
              </a:rPr>
            </a:br>
            <a:endParaRPr lang="tr-TR" sz="2800" dirty="0" smtClean="0">
              <a:solidFill>
                <a:srgbClr val="C40A6B"/>
              </a:solidFill>
            </a:endParaRPr>
          </a:p>
        </p:txBody>
      </p:sp>
      <p:pic>
        <p:nvPicPr>
          <p:cNvPr id="28676" name="3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9275"/>
            <a:ext cx="82089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Gülen Yüz"/>
          <p:cNvSpPr/>
          <p:nvPr/>
        </p:nvSpPr>
        <p:spPr>
          <a:xfrm>
            <a:off x="7380312" y="5517232"/>
            <a:ext cx="1512168" cy="108012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b="1" dirty="0">
              <a:ln w="1143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42976" y="2967335"/>
            <a:ext cx="7143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600" b="1" dirty="0" smtClean="0">
                <a:solidFill>
                  <a:schemeClr val="bg2">
                    <a:lumMod val="90000"/>
                  </a:schemeClr>
                </a:solidFill>
              </a:rPr>
              <a:t>Empati;</a:t>
            </a:r>
            <a:r>
              <a:rPr lang="tr-TR" sz="4000" b="1" dirty="0" smtClean="0">
                <a:solidFill>
                  <a:schemeClr val="bg2">
                    <a:lumMod val="90000"/>
                  </a:schemeClr>
                </a:solidFill>
              </a:rPr>
              <a:t> bir insanın, kendisini karşısındaki insanın yerine koyarak onun duygularını ve düşüncelerini doğru olarak anlamasıdır.</a:t>
            </a:r>
            <a:endParaRPr lang="tr-TR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Picture 5" descr="dirty-tricks-of-psychology-for-mind-reading-and-the-roots-of-empathy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71438"/>
            <a:ext cx="89297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836712"/>
            <a:ext cx="6940624" cy="2088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Toplumumuzda </a:t>
            </a:r>
            <a:r>
              <a:rPr lang="tr-TR" dirty="0" err="1" smtClean="0"/>
              <a:t>bİrbİrİnİ</a:t>
            </a:r>
            <a:r>
              <a:rPr lang="tr-TR" dirty="0" smtClean="0"/>
              <a:t> anlayan </a:t>
            </a:r>
            <a:r>
              <a:rPr lang="tr-TR" dirty="0" err="1" smtClean="0"/>
              <a:t>bİreylerİn</a:t>
            </a:r>
            <a:r>
              <a:rPr lang="tr-TR" dirty="0" smtClean="0"/>
              <a:t> </a:t>
            </a:r>
            <a:r>
              <a:rPr lang="tr-TR" dirty="0" err="1" smtClean="0"/>
              <a:t>olmasI</a:t>
            </a:r>
            <a:r>
              <a:rPr lang="tr-TR" dirty="0" smtClean="0"/>
              <a:t> </a:t>
            </a:r>
            <a:r>
              <a:rPr lang="tr-TR" dirty="0" err="1" smtClean="0"/>
              <a:t>dİleğİyle</a:t>
            </a:r>
            <a:r>
              <a:rPr lang="tr-TR" dirty="0" smtClean="0"/>
              <a:t>...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Picture 4" descr="mutlumavi_mutl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2852936"/>
            <a:ext cx="3636125" cy="3345235"/>
          </a:xfrm>
          <a:prstGeom prst="rect">
            <a:avLst/>
          </a:prstGeom>
          <a:noFill/>
        </p:spPr>
      </p:pic>
      <p:pic>
        <p:nvPicPr>
          <p:cNvPr id="6" name="Resi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45224"/>
            <a:ext cx="1402231" cy="123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Turhan\Contacts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350"/>
            <a:ext cx="8572560" cy="6307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han\Contacts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8929718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Dikdörtgen"/>
          <p:cNvSpPr/>
          <p:nvPr/>
        </p:nvSpPr>
        <p:spPr>
          <a:xfrm>
            <a:off x="214282" y="500042"/>
            <a:ext cx="8643998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600" dirty="0" smtClean="0">
                <a:solidFill>
                  <a:schemeClr val="bg2"/>
                </a:solidFill>
              </a:rPr>
              <a:t>KARŞIMIZDAKİ KİŞİNİN ROLÜNE GİREREK EMPATİ KURDUĞUMUZDA, O KİŞİNİN ROLÜNDE KISA BİR SÜRE KALMALI, DAHA SONRA BU ROLDEN ÇIKARAK KENDİ YERİMİZE GEÇEBİLMELİYİZ. </a:t>
            </a:r>
            <a:endParaRPr lang="tr-TR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-315416"/>
          <a:ext cx="9286876" cy="965264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14578"/>
                <a:gridCol w="5357850"/>
                <a:gridCol w="1714448"/>
              </a:tblGrid>
              <a:tr h="56205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 smtClean="0"/>
                        <a:t>2015/2016 EĞİTİM ÖĞRETİM YILI EDEP PROJESİ UYGULAMA  KONUSU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85047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DEĞER ADI</a:t>
                      </a:r>
                      <a:r>
                        <a:rPr lang="tr-TR" sz="1400" dirty="0" smtClean="0"/>
                        <a:t>:</a:t>
                      </a:r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EMPATİ</a:t>
                      </a:r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88551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AY:</a:t>
                      </a:r>
                      <a:endParaRPr lang="tr-T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NİSAN</a:t>
                      </a:r>
                      <a:endParaRPr lang="tr-T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6117"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kern="1200" dirty="0" smtClean="0"/>
                        <a:t>ALT DEĞERLER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kern="1200" dirty="0" smtClean="0"/>
                        <a:t>YAPILAN ETKİNLİKLER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1" kern="1200" dirty="0" smtClean="0"/>
                        <a:t>YARARLANILAN</a:t>
                      </a:r>
                      <a:r>
                        <a:rPr kumimoji="0" lang="tr-TR" sz="1100" b="1" kern="1200" baseline="0" dirty="0" smtClean="0"/>
                        <a:t> </a:t>
                      </a:r>
                      <a:r>
                        <a:rPr kumimoji="0" lang="tr-TR" sz="1100" b="1" kern="1200" dirty="0" smtClean="0"/>
                        <a:t>KAYNAK VE KİŞİLER</a:t>
                      </a:r>
                      <a:endParaRPr lang="tr-TR" sz="1100" b="1" dirty="0"/>
                    </a:p>
                  </a:txBody>
                  <a:tcPr/>
                </a:tc>
              </a:tr>
              <a:tr h="53619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EMPATİ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-ÖZGÜVEN </a:t>
                      </a:r>
                    </a:p>
                    <a:p>
                      <a:r>
                        <a:rPr kumimoji="0"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HOŞGÖRÜ </a:t>
                      </a:r>
                    </a:p>
                    <a:p>
                      <a:r>
                        <a:rPr kumimoji="0"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SEVGİ </a:t>
                      </a:r>
                    </a:p>
                    <a:p>
                      <a:r>
                        <a:rPr kumimoji="0"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SAYGI </a:t>
                      </a:r>
                    </a:p>
                    <a:p>
                      <a:r>
                        <a:rPr kumimoji="0" lang="tr-TR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POZİTİF DÜŞÜNCE</a:t>
                      </a:r>
                      <a:endParaRPr kumimoji="0" lang="tr-TR" sz="11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NİSAN AYI İÇERİSİNDE DÜZENLEYECEĞİMİZ EMPATİ DEĞERİ KAPSAMINDA,  ÖĞRENCİLERİN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KOMPOZİSYON, ŞİİR, RESİM, SLOGAN YARIŞMALARININ DÜZENLENMESİ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*DUVAR GAZETESİ, DERGİ, BROŞÜR HAZIRLANMASI *KONU İLE İLGİLİ KISA FİLMLERİN SEYRETTİRİLMESİ *ÖRNEK ETKİNLİKLERİN YAPILMASI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*AİLE ETKİNLİKLERİNİN YAPILMASI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*AİLELERE EV ÖDEVİ VERİLMESİ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*SÖZLÜ TARTIŞMA TÜRLERİNİN YAPILMASI(MÜNAZARA, PANEL VB) AİLELERE YÖNELİK BROŞÜR, BÜLTEN HAZIRLANMASI HEDEFLENMİŞTİR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tr-T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TEŞEKKÜR EDİYORUZ….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algn="l"/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tr-TR" sz="1200" b="1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İL VE İLÇE MİLLİ EĞİTİM MÜDÜRLÜKLERİ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*OKUL YÖNETİMLERİ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*ÖĞRETMENLER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*OKUL PERSONELİ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*GÖNÜLLÜ VELİLER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*OKUL AİLE BİRLİKLERİ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*SİVİL TOPLUM KURULUŞLARI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*BELEDİYELER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200" b="1" kern="1200" dirty="0" smtClean="0"/>
                        <a:t>*YEREL BASIN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7-themes.com/data_images/out/77/7034834-purple-water-d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404664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DEĞERLER EĞİTİMİ PANOSU NİSAN AYI İÇERİSİNDE</a:t>
            </a:r>
            <a:br>
              <a:rPr lang="tr-TR" sz="3200" b="1" dirty="0" smtClean="0"/>
            </a:br>
            <a:r>
              <a:rPr lang="tr-TR" sz="3200" b="1" dirty="0" smtClean="0"/>
              <a:t>ÖĞRENCİLERİN EMPATİ KONUSUNDA FARKINDALIKLARINI ARTTIRMAK AMACIYLA İNSAN  İLİŞKILERİNDE EMPATİ KURMAYA YÖNELİK BROŞÜRLER ASILMIŞTIR.</a:t>
            </a:r>
          </a:p>
          <a:p>
            <a:pPr algn="ctr"/>
            <a:r>
              <a:rPr lang="tr-TR" sz="3200" b="1" dirty="0" smtClean="0"/>
              <a:t>OKUL PANOLARINDA </a:t>
            </a:r>
            <a:r>
              <a:rPr lang="tr-TR" sz="2800" b="1" dirty="0" smtClean="0"/>
              <a:t>ÖZLÜ SÖZLER SERGİLENMİŞTİR.</a:t>
            </a:r>
            <a:br>
              <a:rPr lang="tr-TR" sz="2800" b="1" dirty="0" smtClean="0"/>
            </a:br>
            <a:r>
              <a:rPr lang="tr-TR" sz="2800" b="1" dirty="0" smtClean="0"/>
              <a:t>TÜM BU ÇALIŞMALAR SÜRECİNDE ÖĞRETMENLERLE İŞBİRLİĞİNE</a:t>
            </a:r>
            <a:br>
              <a:rPr lang="tr-TR" sz="2800" b="1" dirty="0" smtClean="0"/>
            </a:br>
            <a:r>
              <a:rPr lang="tr-TR" sz="2800" b="1" dirty="0" smtClean="0"/>
              <a:t>GİDİLEREK, HER ÖĞRETMENİN BİR ÇALIŞMA PLANI HAZIRLAMASI</a:t>
            </a:r>
            <a:br>
              <a:rPr lang="tr-TR" sz="2800" b="1" dirty="0" smtClean="0"/>
            </a:br>
            <a:r>
              <a:rPr lang="tr-TR" sz="2800" b="1" dirty="0" smtClean="0"/>
              <a:t>VE ÇALIŞMALARIN SONUNDA BİR DEĞERLENDİRME RAPORU VERİLMESİ SAĞLANMIŞTIR. ETKİNLİK VERİMLİ GEÇMİŞTİR.</a:t>
            </a:r>
            <a:br>
              <a:rPr lang="tr-TR" sz="2800" b="1" dirty="0" smtClean="0"/>
            </a:br>
            <a:endParaRPr lang="tr-TR" sz="28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RESİMLER İMAMHATİP O OK\ANAOKULU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071992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971600" y="332656"/>
            <a:ext cx="752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BEN OLSAYDIM…….</a:t>
            </a:r>
          </a:p>
          <a:p>
            <a:pPr algn="ctr"/>
            <a:r>
              <a:rPr lang="tr-TR" sz="3200" b="1" dirty="0" smtClean="0"/>
              <a:t> DİYEBİLMEKTİR EMPATİ</a:t>
            </a:r>
            <a:endParaRPr lang="tr-TR" sz="32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652120" y="651605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:\RESİMLER İMAMHATİP O OK\ANAOKULU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652120" y="6516052"/>
            <a:ext cx="34918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REFAHİYE ANAOKULU</a:t>
            </a:r>
            <a:endParaRPr 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339</Words>
  <Application>Microsoft Office PowerPoint</Application>
  <PresentationFormat>Ekran Gösterisi (4:3)</PresentationFormat>
  <Paragraphs>110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Toplumumuzda bİrbİrİnİ anlayan bİreylerİn olmasI dİleğİyle...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Dilhümus Uğurluay</dc:creator>
  <cp:lastModifiedBy>ASUS-</cp:lastModifiedBy>
  <cp:revision>18</cp:revision>
  <dcterms:created xsi:type="dcterms:W3CDTF">2016-05-03T19:47:19Z</dcterms:created>
  <dcterms:modified xsi:type="dcterms:W3CDTF">2016-05-05T10:49:24Z</dcterms:modified>
</cp:coreProperties>
</file>